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5" r:id="rId1"/>
    <p:sldMasterId id="2147483757" r:id="rId2"/>
    <p:sldMasterId id="2147483779" r:id="rId3"/>
  </p:sldMasterIdLst>
  <p:notesMasterIdLst>
    <p:notesMasterId r:id="rId12"/>
  </p:notesMasterIdLst>
  <p:handoutMasterIdLst>
    <p:handoutMasterId r:id="rId13"/>
  </p:handoutMasterIdLst>
  <p:sldIdLst>
    <p:sldId id="300" r:id="rId4"/>
    <p:sldId id="326" r:id="rId5"/>
    <p:sldId id="338" r:id="rId6"/>
    <p:sldId id="319" r:id="rId7"/>
    <p:sldId id="306" r:id="rId8"/>
    <p:sldId id="336" r:id="rId9"/>
    <p:sldId id="339" r:id="rId10"/>
    <p:sldId id="340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jsterveld, Reina" initials="BR" lastIdx="10" clrIdx="0"/>
  <p:cmAuthor id="1" name="Ockels, Johan" initials="OJ" lastIdx="1" clrIdx="1"/>
  <p:cmAuthor id="2" name="Smit, Wietske" initials="SW" lastIdx="6" clrIdx="2"/>
  <p:cmAuthor id="3" name="René Raap" initials="RR" lastIdx="5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484"/>
    <a:srgbClr val="FF3399"/>
    <a:srgbClr val="FF99CC"/>
    <a:srgbClr val="FFC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4" autoAdjust="0"/>
    <p:restoredTop sz="97411" autoAdjust="0"/>
  </p:normalViewPr>
  <p:slideViewPr>
    <p:cSldViewPr>
      <p:cViewPr>
        <p:scale>
          <a:sx n="74" d="100"/>
          <a:sy n="74" d="100"/>
        </p:scale>
        <p:origin x="-98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57E369-74E3-4E0D-B7A2-9557641F850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7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1B6BD0-1215-4963-8978-E04BF625389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6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nl-NL" noProof="0" smtClean="0"/>
              <a:t>Klik om de stijl te bewerken</a:t>
            </a:r>
          </a:p>
        </p:txBody>
      </p:sp>
      <p:sp>
        <p:nvSpPr>
          <p:cNvPr id="6246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CC64CB1F-B7C3-46D0-8277-1DC333DDC9F4}" type="datetime3">
              <a:rPr lang="nl-NL" smtClean="0"/>
              <a:t>14/11/17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1DE75062-59B2-47E9-A4A6-169D18F62F6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DE265-DDEB-45BE-9D7F-AD79CA1B2A29}" type="datetime3">
              <a:rPr lang="nl-NL" smtClean="0"/>
              <a:t>14/11/17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DDE1A-B369-468D-9B8E-F0D2E215DA2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9493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1952625"/>
            <a:ext cx="1822450" cy="40671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1952625"/>
            <a:ext cx="5319712" cy="40671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0CD59-5668-4C1E-BF76-9BCC497C7007}" type="datetime3">
              <a:rPr lang="nl-NL" smtClean="0"/>
              <a:t>14/11/17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BC478-9647-46C8-9F7F-1E0E36BCA79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24636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/>
              <a:t>14/11/17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/>
              <a:t>14/11/17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40330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/>
              <a:t>14/11/17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77258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/>
              <a:t>14/11/17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5473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/>
              <a:t>14/11/17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885857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/>
              <a:t>14/11/17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79518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/>
              <a:t>14/11/17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901637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/>
              <a:t>14/11/17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2266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FFAD01-B00D-4C58-A3F1-7968BC1A6026}" type="datetime3">
              <a:rPr lang="nl-NL" smtClean="0"/>
              <a:t>14/11/17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39545-2D25-4177-A27C-F6E8E77E1D12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01768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/>
              <a:t>14/11/17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83653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/>
              <a:t>14/11/17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78163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/>
              <a:t>14/11/17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18865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>
                <a:solidFill>
                  <a:srgbClr val="474747"/>
                </a:solidFill>
              </a:rPr>
              <a:pPr/>
              <a:t>14/11/17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pPr>
              <a:buClr>
                <a:srgbClr val="474747"/>
              </a:buClr>
            </a:pPr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06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>
                <a:solidFill>
                  <a:srgbClr val="474747"/>
                </a:solidFill>
              </a:rPr>
              <a:pPr/>
              <a:t>14/11/17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2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>
                <a:solidFill>
                  <a:srgbClr val="474747"/>
                </a:solidFill>
              </a:rPr>
              <a:pPr/>
              <a:t>14/11/17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44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>
                <a:solidFill>
                  <a:srgbClr val="474747"/>
                </a:solidFill>
              </a:rPr>
              <a:pPr/>
              <a:t>14/11/17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83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>
                <a:solidFill>
                  <a:srgbClr val="474747"/>
                </a:solidFill>
              </a:rPr>
              <a:pPr/>
              <a:t>14/11/17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66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>
                <a:solidFill>
                  <a:srgbClr val="474747"/>
                </a:solidFill>
              </a:rPr>
              <a:pPr/>
              <a:t>14/11/17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15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>
                <a:solidFill>
                  <a:srgbClr val="474747"/>
                </a:solidFill>
              </a:rPr>
              <a:pPr/>
              <a:t>14/11/17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2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F759A4-E60A-4C5D-B79C-66D2FC8907B2}" type="datetime3">
              <a:rPr lang="nl-NL" smtClean="0"/>
              <a:t>14/11/17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0CEB-2581-4692-BC12-8969370FF425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749626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>
                <a:solidFill>
                  <a:srgbClr val="474747"/>
                </a:solidFill>
              </a:rPr>
              <a:pPr/>
              <a:t>14/11/17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93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>
                <a:solidFill>
                  <a:srgbClr val="474747"/>
                </a:solidFill>
              </a:rPr>
              <a:pPr/>
              <a:t>14/11/17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2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>
                <a:solidFill>
                  <a:srgbClr val="474747"/>
                </a:solidFill>
              </a:rPr>
              <a:pPr/>
              <a:t>14/11/17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07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>
                <a:solidFill>
                  <a:srgbClr val="474747"/>
                </a:solidFill>
              </a:rPr>
              <a:pPr/>
              <a:t>14/11/17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2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2852738"/>
            <a:ext cx="3570287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2852738"/>
            <a:ext cx="3571875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6801E-3505-49C8-9575-709CFFFA5D16}" type="datetime3">
              <a:rPr lang="nl-NL" smtClean="0"/>
              <a:t>14/11/17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7F236-DD57-47E3-8A3C-5023BC8F19D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696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574DE-E4DD-42F6-818D-89BA71DB9867}" type="datetime3">
              <a:rPr lang="nl-NL" smtClean="0"/>
              <a:t>14/11/17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0E2FD-CC7F-49C6-95D0-CC825B11D26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1558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AE813-F702-45E9-A47A-6F44FADD9E74}" type="datetime3">
              <a:rPr lang="nl-NL" smtClean="0"/>
              <a:t>14/11/17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D9D6D-A5A5-4853-97B0-7F3B66E4746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69198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39156-DDFF-4088-8452-FC843531A739}" type="datetime3">
              <a:rPr lang="nl-NL" smtClean="0"/>
              <a:t>14/11/17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7B30-BE17-4266-A66D-E1A3188B31FD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41315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A2979-B28F-46E8-822B-F0F0650BAC7B}" type="datetime3">
              <a:rPr lang="nl-NL" smtClean="0"/>
              <a:t>14/11/17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AC9AB-1752-433B-AA3C-8F4B433FDCB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2920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919D33-65CB-47C9-8B0C-0F96E2D2A0C9}" type="datetime3">
              <a:rPr lang="nl-NL" smtClean="0"/>
              <a:t>14/11/17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B1E65-DA07-4CDE-9959-88854AD22A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78702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1952625"/>
            <a:ext cx="71723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61443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2852738"/>
            <a:ext cx="7294562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1E16212B-336D-408C-9CA5-110F9655A030}" type="datetime3">
              <a:rPr lang="nl-NL" smtClean="0"/>
              <a:t>14/11/17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FFA1A3FE-95E9-4677-9359-F0958ADA8DB7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rgbClr val="FFCE21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/>
              <a:t>14/11/17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>
                <a:solidFill>
                  <a:srgbClr val="474747"/>
                </a:solidFill>
              </a:rPr>
              <a:pPr/>
              <a:t>14/11/17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4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1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5576" y="1844675"/>
            <a:ext cx="7905824" cy="4175125"/>
          </a:xfrm>
        </p:spPr>
        <p:txBody>
          <a:bodyPr/>
          <a:lstStyle/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r>
              <a:rPr lang="nl-NL" altLang="nl-NL" dirty="0"/>
              <a:t>In deze </a:t>
            </a:r>
            <a:r>
              <a:rPr lang="nl-NL" altLang="nl-NL" dirty="0" smtClean="0"/>
              <a:t>presentatie </a:t>
            </a:r>
            <a:r>
              <a:rPr lang="nl-NL" altLang="nl-NL" dirty="0"/>
              <a:t>leer je over</a:t>
            </a:r>
            <a:r>
              <a:rPr lang="nl-NL" altLang="nl-NL" dirty="0" smtClean="0"/>
              <a:t>:</a:t>
            </a:r>
          </a:p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endParaRPr lang="nl-NL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Het begin van het </a:t>
            </a:r>
            <a:r>
              <a:rPr lang="en-US" altLang="nl-NL" dirty="0" err="1"/>
              <a:t>nucleaire</a:t>
            </a:r>
            <a:r>
              <a:rPr lang="en-US" altLang="nl-NL" dirty="0"/>
              <a:t> </a:t>
            </a:r>
            <a:r>
              <a:rPr lang="en-US" altLang="nl-NL" dirty="0" err="1" smtClean="0"/>
              <a:t>tijdperk</a:t>
            </a:r>
            <a:endParaRPr lang="en-US" altLang="nl-NL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 smtClean="0"/>
              <a:t>De </a:t>
            </a:r>
            <a:r>
              <a:rPr lang="en-US" altLang="nl-NL" dirty="0" err="1" smtClean="0"/>
              <a:t>wapenwedloop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vanaf</a:t>
            </a:r>
            <a:r>
              <a:rPr lang="en-US" altLang="nl-NL" dirty="0" smtClean="0"/>
              <a:t> 1949</a:t>
            </a:r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De </a:t>
            </a:r>
            <a:r>
              <a:rPr lang="en-US" altLang="nl-NL" dirty="0" err="1"/>
              <a:t>wederzijdse</a:t>
            </a:r>
            <a:r>
              <a:rPr lang="en-US" altLang="nl-NL" dirty="0"/>
              <a:t> </a:t>
            </a:r>
            <a:r>
              <a:rPr lang="en-US" altLang="nl-NL" dirty="0" err="1" smtClean="0"/>
              <a:t>afschrikking</a:t>
            </a:r>
            <a:endParaRPr lang="en-US" altLang="nl-NL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Crisis </a:t>
            </a:r>
            <a:r>
              <a:rPr lang="en-US" altLang="nl-NL" dirty="0" err="1"/>
              <a:t>en</a:t>
            </a:r>
            <a:r>
              <a:rPr lang="en-US" altLang="nl-NL" dirty="0"/>
              <a:t> </a:t>
            </a:r>
            <a:r>
              <a:rPr lang="en-US" altLang="nl-NL" dirty="0" err="1" smtClean="0"/>
              <a:t>ontspanning</a:t>
            </a:r>
            <a:endParaRPr lang="en-US" altLang="nl-NL" dirty="0" smtClean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Meer </a:t>
            </a:r>
            <a:r>
              <a:rPr lang="en-US" altLang="nl-NL" dirty="0" err="1"/>
              <a:t>kernmachten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nl-NL" altLang="nl-NL" sz="2800" dirty="0" smtClean="0">
                <a:solidFill>
                  <a:srgbClr val="54BDF2"/>
                </a:solidFill>
              </a:rPr>
              <a:t>§5.3 Bijna een atoomoorlog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2350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2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 smtClean="0"/>
              <a:t>De </a:t>
            </a:r>
            <a:r>
              <a:rPr lang="nl-NL" altLang="nl-NL" dirty="0"/>
              <a:t>t</a:t>
            </a:r>
            <a:r>
              <a:rPr lang="nl-NL" altLang="nl-NL" dirty="0" smtClean="0"/>
              <a:t>wee atoombommen die de VS op Japanse steden gooiden, leidden tot enorme aantallen slachtoffers: direct getroffenen en doden als gevolg van radioactieve straling.</a:t>
            </a:r>
          </a:p>
          <a:p>
            <a:endParaRPr lang="nl-NL" altLang="nl-NL" dirty="0"/>
          </a:p>
          <a:p>
            <a:r>
              <a:rPr lang="nl-NL" altLang="nl-NL" dirty="0" smtClean="0"/>
              <a:t>Met deze bommen begon het </a:t>
            </a:r>
            <a:r>
              <a:rPr lang="nl-NL" altLang="nl-NL" dirty="0" smtClean="0">
                <a:solidFill>
                  <a:srgbClr val="00B0F0"/>
                </a:solidFill>
              </a:rPr>
              <a:t>nucleaire </a:t>
            </a:r>
            <a:r>
              <a:rPr lang="nl-NL" altLang="nl-NL" dirty="0">
                <a:solidFill>
                  <a:srgbClr val="00B0F0"/>
                </a:solidFill>
              </a:rPr>
              <a:t>tijdperk</a:t>
            </a:r>
            <a:r>
              <a:rPr lang="nl-NL" altLang="nl-NL" dirty="0"/>
              <a:t>: tijd na de uitvinding van de atoombom</a:t>
            </a:r>
            <a:r>
              <a:rPr lang="nl-NL" altLang="nl-NL" dirty="0" smtClean="0"/>
              <a:t>.</a:t>
            </a:r>
            <a:endParaRPr lang="nl-NL" alt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smtClean="0"/>
              <a:t>Het begin van het </a:t>
            </a:r>
            <a:r>
              <a:rPr lang="en-US" altLang="nl-NL" sz="2800" dirty="0" err="1" smtClean="0"/>
              <a:t>nucleaire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tijdperk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410713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3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 smtClean="0"/>
              <a:t>Vanaf 1949 kon ook de Sovjet-Unie atoombommen maken.</a:t>
            </a:r>
          </a:p>
          <a:p>
            <a:endParaRPr lang="nl-NL" altLang="nl-NL" dirty="0" smtClean="0"/>
          </a:p>
          <a:p>
            <a:r>
              <a:rPr lang="nl-NL" altLang="nl-NL" dirty="0" smtClean="0"/>
              <a:t>Tussen de VS en de Sovjet-Unie begon een </a:t>
            </a:r>
            <a:r>
              <a:rPr lang="nl-NL" altLang="nl-NL" dirty="0" smtClean="0">
                <a:solidFill>
                  <a:srgbClr val="00B0F0"/>
                </a:solidFill>
              </a:rPr>
              <a:t>wapenwedloop</a:t>
            </a:r>
            <a:r>
              <a:rPr lang="nl-NL" altLang="nl-NL" dirty="0"/>
              <a:t>:</a:t>
            </a:r>
            <a:r>
              <a:rPr lang="nl-NL" altLang="nl-NL" dirty="0" smtClean="0"/>
              <a:t> strijd om het bezit van de meeste en krachtigste wapens.</a:t>
            </a:r>
          </a:p>
          <a:p>
            <a:endParaRPr lang="nl-NL" altLang="nl-NL" dirty="0"/>
          </a:p>
          <a:p>
            <a:r>
              <a:rPr lang="nl-NL" altLang="nl-NL" dirty="0" smtClean="0"/>
              <a:t>De supermachten konden elkaar vernietigen met hun </a:t>
            </a:r>
            <a:r>
              <a:rPr lang="nl-NL" altLang="nl-NL" dirty="0" smtClean="0">
                <a:solidFill>
                  <a:srgbClr val="00B0F0"/>
                </a:solidFill>
              </a:rPr>
              <a:t>kernwapens</a:t>
            </a:r>
            <a:r>
              <a:rPr lang="nl-NL" altLang="nl-NL" dirty="0" smtClean="0"/>
              <a:t>: verzamelnaam voor atoombommen en waterstofbommen.</a:t>
            </a:r>
            <a:endParaRPr lang="nl-NL" altLang="nl-NL" dirty="0"/>
          </a:p>
          <a:p>
            <a:endParaRPr lang="nl-NL" alt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smtClean="0"/>
              <a:t>De </a:t>
            </a:r>
            <a:r>
              <a:rPr lang="en-US" altLang="nl-NL" sz="2800" dirty="0" err="1" smtClean="0"/>
              <a:t>wapenwedloop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vanaf</a:t>
            </a:r>
            <a:r>
              <a:rPr lang="en-US" altLang="nl-NL" sz="2800" dirty="0" smtClean="0"/>
              <a:t> 1949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375442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4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3"/>
          <p:cNvSpPr txBox="1">
            <a:spLocks/>
          </p:cNvSpPr>
          <p:nvPr/>
        </p:nvSpPr>
        <p:spPr bwMode="black">
          <a:xfrm>
            <a:off x="5724128" y="2074098"/>
            <a:ext cx="3384376" cy="272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4663" indent="-473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08038" indent="-3317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152525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605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9177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749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1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893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nl-NL" i="1" kern="0" dirty="0" smtClean="0"/>
              <a:t>Fat Man </a:t>
            </a:r>
            <a:r>
              <a:rPr lang="nl-NL" kern="0" dirty="0" smtClean="0"/>
              <a:t>en </a:t>
            </a:r>
            <a:r>
              <a:rPr lang="nl-NL" i="1" kern="0" dirty="0" smtClean="0"/>
              <a:t>Little Boy</a:t>
            </a:r>
            <a:r>
              <a:rPr lang="nl-NL" kern="0" dirty="0" smtClean="0"/>
              <a:t>, de bijnamen die de Amerikanen gaven aan de bommen die ze in 1945 op Nagasaki en Hiroshima gooiden.</a:t>
            </a:r>
            <a:endParaRPr lang="nl-NL" kern="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81" y="980728"/>
            <a:ext cx="5328592" cy="524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4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5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3"/>
          <p:cNvSpPr txBox="1">
            <a:spLocks/>
          </p:cNvSpPr>
          <p:nvPr/>
        </p:nvSpPr>
        <p:spPr bwMode="black">
          <a:xfrm>
            <a:off x="5292080" y="1988840"/>
            <a:ext cx="35283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4663" indent="-473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08038" indent="-3317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152525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605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9177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749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1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893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nl-NL" kern="0" dirty="0" smtClean="0"/>
              <a:t>Test met een Amerikaanse atoombom in de Stille Oceaan in 1945.</a:t>
            </a:r>
          </a:p>
          <a:p>
            <a:pPr eaLnBrk="1" hangingPunct="1"/>
            <a:endParaRPr lang="nl-NL" kern="0" dirty="0"/>
          </a:p>
          <a:p>
            <a:pPr eaLnBrk="1" hangingPunct="1"/>
            <a:r>
              <a:rPr lang="nl-NL" kern="0" dirty="0" smtClean="0"/>
              <a:t>Enkele minuten na de explosie </a:t>
            </a:r>
            <a:r>
              <a:rPr lang="nl-NL" kern="0" dirty="0" smtClean="0"/>
              <a:t>ontstond een </a:t>
            </a:r>
            <a:r>
              <a:rPr lang="nl-NL" kern="0" dirty="0" smtClean="0"/>
              <a:t>wolk in de vorm van een </a:t>
            </a:r>
            <a:r>
              <a:rPr lang="nl-NL" kern="0" dirty="0" smtClean="0"/>
              <a:t>paddenstoel.</a:t>
            </a:r>
            <a:endParaRPr lang="nl-NL" kern="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764703"/>
            <a:ext cx="4781031" cy="561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3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6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 smtClean="0"/>
              <a:t>Tussen de VS en de Sovjet-Unie ontstond </a:t>
            </a:r>
            <a:r>
              <a:rPr lang="nl-NL" altLang="nl-NL" dirty="0" smtClean="0">
                <a:solidFill>
                  <a:srgbClr val="00B0F0"/>
                </a:solidFill>
              </a:rPr>
              <a:t>wederzijdse afschrikking</a:t>
            </a:r>
            <a:r>
              <a:rPr lang="nl-NL" altLang="nl-NL" dirty="0" smtClean="0"/>
              <a:t>: situatie waarin vijandige partijen geen oorlog durven te beginnen uit angst zelf ook vernietigd te worden.</a:t>
            </a:r>
          </a:p>
          <a:p>
            <a:endParaRPr lang="nl-NL" altLang="nl-NL" dirty="0" smtClean="0"/>
          </a:p>
          <a:p>
            <a:r>
              <a:rPr lang="nl-NL" altLang="nl-NL" dirty="0" smtClean="0"/>
              <a:t>Gevolg van de wederzijdse afschrikking: de Koude Oorlog werd geen directe oorlog tussen de </a:t>
            </a:r>
            <a:r>
              <a:rPr lang="nl-NL" altLang="nl-NL" dirty="0" smtClean="0">
                <a:solidFill>
                  <a:srgbClr val="00B0F0"/>
                </a:solidFill>
              </a:rPr>
              <a:t>kernmachten</a:t>
            </a:r>
            <a:r>
              <a:rPr lang="nl-NL" altLang="nl-NL" dirty="0"/>
              <a:t>: landen met </a:t>
            </a:r>
            <a:r>
              <a:rPr lang="nl-NL" altLang="nl-NL" dirty="0" smtClean="0"/>
              <a:t>kernwapens.</a:t>
            </a:r>
            <a:endParaRPr lang="nl-NL" alt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smtClean="0"/>
              <a:t>De </a:t>
            </a:r>
            <a:r>
              <a:rPr lang="en-US" altLang="nl-NL" sz="2800" dirty="0" err="1" smtClean="0"/>
              <a:t>wederzijdse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afschrikking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3154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7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 smtClean="0"/>
              <a:t>In 1962 brak de Cubacrisis uit: bijna een kernoorlog omdat de Sovjet-Unie kernwapens had geplaatst op Cuba (communistisch) -&gt; De VS dreigden met een oorlog -&gt; De Sovjet-Unie gaf </a:t>
            </a:r>
            <a:r>
              <a:rPr lang="nl-NL" altLang="nl-NL" dirty="0" smtClean="0"/>
              <a:t>toe: ze </a:t>
            </a:r>
            <a:r>
              <a:rPr lang="nl-NL" altLang="nl-NL" dirty="0" smtClean="0"/>
              <a:t>haalde de kernwapens weg. </a:t>
            </a:r>
          </a:p>
          <a:p>
            <a:endParaRPr lang="nl-NL" altLang="nl-NL" dirty="0" smtClean="0"/>
          </a:p>
          <a:p>
            <a:r>
              <a:rPr lang="nl-NL" altLang="nl-NL" dirty="0" smtClean="0"/>
              <a:t>Na de Cubacrisis begon een periode van </a:t>
            </a:r>
            <a:r>
              <a:rPr lang="nl-NL" altLang="nl-NL" dirty="0" smtClean="0">
                <a:solidFill>
                  <a:srgbClr val="00B0F0"/>
                </a:solidFill>
              </a:rPr>
              <a:t>ontspanning</a:t>
            </a:r>
            <a:r>
              <a:rPr lang="nl-NL" altLang="nl-NL" dirty="0" smtClean="0"/>
              <a:t>: periode van verminderde spanning in de Koude Oorlog. De VS en de Sovjet-Unie onderhandelden over ontwapening.</a:t>
            </a:r>
            <a:endParaRPr lang="nl-NL" alt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smtClean="0"/>
              <a:t>Crisis </a:t>
            </a:r>
            <a:r>
              <a:rPr lang="en-US" altLang="nl-NL" sz="2800" dirty="0" err="1" smtClean="0"/>
              <a:t>en</a:t>
            </a:r>
            <a:r>
              <a:rPr lang="en-US" altLang="nl-NL" sz="2800" dirty="0" smtClean="0"/>
              <a:t> </a:t>
            </a:r>
            <a:r>
              <a:rPr lang="en-US" altLang="nl-NL" sz="2800" dirty="0" err="1" smtClean="0"/>
              <a:t>ontspanning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1698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8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 smtClean="0"/>
              <a:t>Rond 1980 begon de Sovjet-Unie met plaatsing van middellangeafstandsrakketten (gericht op Europa) -&gt; De </a:t>
            </a:r>
            <a:r>
              <a:rPr lang="nl-NL" altLang="nl-NL" dirty="0" smtClean="0"/>
              <a:t>VS plaatsten </a:t>
            </a:r>
            <a:r>
              <a:rPr lang="nl-NL" altLang="nl-NL" dirty="0" smtClean="0"/>
              <a:t>ook</a:t>
            </a:r>
            <a:r>
              <a:rPr lang="nl-NL" altLang="nl-NL" dirty="0" smtClean="0"/>
              <a:t> kernwapens </a:t>
            </a:r>
            <a:r>
              <a:rPr lang="nl-NL" altLang="nl-NL" dirty="0" smtClean="0"/>
              <a:t>in </a:t>
            </a:r>
            <a:r>
              <a:rPr lang="nl-NL" altLang="nl-NL" dirty="0" smtClean="0"/>
              <a:t>West-Europa -&gt; nieuwe spanningen.</a:t>
            </a:r>
            <a:endParaRPr lang="nl-NL" altLang="nl-NL" dirty="0" smtClean="0"/>
          </a:p>
          <a:p>
            <a:endParaRPr lang="nl-NL" altLang="nl-NL" dirty="0"/>
          </a:p>
          <a:p>
            <a:r>
              <a:rPr lang="nl-NL" altLang="nl-NL" dirty="0" smtClean="0"/>
              <a:t>Er kwamen nieuwe kernmachten bij: </a:t>
            </a:r>
            <a:r>
              <a:rPr lang="nl-NL" altLang="nl-NL" dirty="0"/>
              <a:t>Groot-Brittannië en </a:t>
            </a:r>
            <a:r>
              <a:rPr lang="nl-NL" altLang="nl-NL" dirty="0" smtClean="0"/>
              <a:t>Frankrijk, </a:t>
            </a:r>
            <a:r>
              <a:rPr lang="nl-NL" altLang="nl-NL" dirty="0"/>
              <a:t>China</a:t>
            </a:r>
            <a:r>
              <a:rPr lang="nl-NL" altLang="nl-NL" smtClean="0"/>
              <a:t>, </a:t>
            </a:r>
            <a:r>
              <a:rPr lang="nl-NL" altLang="nl-NL"/>
              <a:t>India </a:t>
            </a:r>
            <a:r>
              <a:rPr lang="nl-NL" altLang="nl-NL"/>
              <a:t>en </a:t>
            </a:r>
            <a:r>
              <a:rPr lang="nl-NL" altLang="nl-NL" smtClean="0"/>
              <a:t>Pakistan, Noord-Korea </a:t>
            </a:r>
            <a:r>
              <a:rPr lang="nl-NL" altLang="nl-NL" dirty="0" smtClean="0"/>
              <a:t>(</a:t>
            </a:r>
            <a:r>
              <a:rPr lang="nl-NL" altLang="nl-NL" smtClean="0"/>
              <a:t>communistisch</a:t>
            </a:r>
            <a:r>
              <a:rPr lang="nl-NL" altLang="nl-NL" smtClean="0"/>
              <a:t>). </a:t>
            </a:r>
            <a:endParaRPr lang="nl-NL" altLang="nl-NL" dirty="0"/>
          </a:p>
          <a:p>
            <a:endParaRPr lang="nl-NL" alt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 smtClean="0"/>
              <a:t>Meer </a:t>
            </a:r>
            <a:r>
              <a:rPr lang="en-US" altLang="nl-NL" sz="2800" dirty="0" err="1" smtClean="0"/>
              <a:t>kernmachten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30551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 presentatie (blue)">
  <a:themeElements>
    <a:clrScheme name="Blauwe achtergrond met foto 1">
      <a:dk1>
        <a:srgbClr val="474747"/>
      </a:dk1>
      <a:lt1>
        <a:srgbClr val="FFFFFF"/>
      </a:lt1>
      <a:dk2>
        <a:srgbClr val="0066CC"/>
      </a:dk2>
      <a:lt2>
        <a:srgbClr val="FFFFFF"/>
      </a:lt2>
      <a:accent1>
        <a:srgbClr val="EE008C"/>
      </a:accent1>
      <a:accent2>
        <a:srgbClr val="039AD6"/>
      </a:accent2>
      <a:accent3>
        <a:srgbClr val="AAB8E2"/>
      </a:accent3>
      <a:accent4>
        <a:srgbClr val="DADADA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Blauwe achtergrond met foto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uwe achtergrond met foto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we achtergrond met foto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 presentatie (blue)</Template>
  <TotalTime>1588</TotalTime>
  <Words>381</Words>
  <Application>Microsoft Office PowerPoint</Application>
  <PresentationFormat>Diavoorstelling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NU presentatie (blue)</vt:lpstr>
      <vt:lpstr>Witte achtergrond</vt:lpstr>
      <vt:lpstr>1_Witte achtergrond</vt:lpstr>
      <vt:lpstr>§5.3 Bijna een atoomoorlog</vt:lpstr>
      <vt:lpstr>Het begin van het nucleaire tijdperk</vt:lpstr>
      <vt:lpstr>De wapenwedloop vanaf 1949</vt:lpstr>
      <vt:lpstr>PowerPoint-presentatie</vt:lpstr>
      <vt:lpstr>PowerPoint-presentatie</vt:lpstr>
      <vt:lpstr>De wederzijdse afschrikking</vt:lpstr>
      <vt:lpstr>Crisis en ontspanning</vt:lpstr>
      <vt:lpstr>Meer kernmachten</vt:lpstr>
    </vt:vector>
  </TitlesOfParts>
  <Company>Infinitas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Pincode Tweede Fase</dc:title>
  <dc:creator>Bernadette Hijstek</dc:creator>
  <dc:description>versie 1.0 - maart 2008</dc:description>
  <cp:lastModifiedBy>Hijstek</cp:lastModifiedBy>
  <cp:revision>323</cp:revision>
  <cp:lastPrinted>2013-03-19T08:25:20Z</cp:lastPrinted>
  <dcterms:created xsi:type="dcterms:W3CDTF">2013-03-13T12:13:36Z</dcterms:created>
  <dcterms:modified xsi:type="dcterms:W3CDTF">2017-11-14T19:39:33Z</dcterms:modified>
</cp:coreProperties>
</file>